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815516"/>
            <a:ext cx="6035040" cy="18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>
                <a:solidFill>
                  <a:srgbClr val="EDE8E0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EDE8E0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EDE8E0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Editar </a:t>
            </a:r>
            <a:r>
              <a:rPr lang="es-ES_tradnl" noProof="0" err="1">
                <a:solidFill>
                  <a:srgbClr val="EDE8E0"/>
                </a:solidFill>
              </a:rPr>
              <a:t>Header</a:t>
            </a:r>
            <a:endParaRPr lang="es-ES_tradnl" noProof="0">
              <a:solidFill>
                <a:srgbClr val="EDE8E0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>
                <a:solidFill>
                  <a:srgbClr val="EDE8E0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EDE8E0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EDE8E0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Editar </a:t>
            </a:r>
            <a:r>
              <a:rPr lang="es-ES_tradnl" noProof="0" err="1">
                <a:solidFill>
                  <a:srgbClr val="EDE8E0"/>
                </a:solidFill>
              </a:rPr>
              <a:t>Header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Editar </a:t>
            </a:r>
            <a:r>
              <a:rPr lang="es-ES_tradnl" noProof="0" err="1">
                <a:solidFill>
                  <a:srgbClr val="EDE8E0"/>
                </a:solidFill>
              </a:rPr>
              <a:t>Header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EDE8E0"/>
                </a:solidFill>
                <a:latin typeface="Barlow Condense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EDE8E0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EDE8E0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EDE8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EDE8E0"/>
                </a:solidFill>
                <a:latin typeface="Barlow Condensed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6D510B"/>
                </a:solidFill>
                <a:latin typeface="Barlow Condense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Barlow Condensed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Barlow Condensed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Barlow Condensed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C6B20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Barlow Condensed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C6B20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Barlow Condensed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8C6B20"/>
                </a:solidFill>
                <a:latin typeface="Barlow Condense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Barlow Condensed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8C6B20"/>
                </a:solidFill>
                <a:latin typeface="Barlow Condensed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6D510B"/>
                </a:solidFill>
                <a:latin typeface="Barlow Condensed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6D51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C13C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8C6B20"/>
                </a:solidFill>
                <a:latin typeface="Barlow Condense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6D510B"/>
                </a:solidFill>
                <a:latin typeface="Barlow Condense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Barlow Condensed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8C6B20"/>
                </a:solidFill>
                <a:latin typeface="Barlow Condense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6D510B"/>
                </a:solidFill>
                <a:latin typeface="Barlow Condense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Barlow Condensed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8C6B20"/>
                </a:solidFill>
                <a:latin typeface="Barlow Condense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Barlow Condensed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6D510B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6D510B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6D510B"/>
                </a:solidFill>
                <a:latin typeface="Barlow Condensed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C13C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C13C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6D510B"/>
                </a:solidFill>
                <a:latin typeface="Barlow Condense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20000"/>
            </a:avLst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C13C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6D510B"/>
                </a:solidFill>
                <a:latin typeface="Barlow Condense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20000"/>
            </a:avLst>
          </a:prstGeom>
          <a:solidFill>
            <a:srgbClr val="6D51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6D51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C13C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Barlow Condensed"/>
              </a:rPr>
              <a:t>M1  </a:t>
            </a:r>
            <a:r>
              <a:rPr sz="1600" b="0" i="0">
                <a:solidFill>
                  <a:srgbClr val="0E0E0E"/>
                </a:solidFill>
                <a:latin typeface="Barlow Condensed"/>
              </a:rPr>
              <a:t>Start</a:t>
            </a:r>
            <a:r>
              <a:rPr sz="1600" b="0" i="0">
                <a:solidFill>
                  <a:srgbClr val="0E0E0E"/>
                </a:solidFill>
                <a:latin typeface="Barlow Condensed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Barlow Condensed"/>
              </a:rPr>
              <a:t>M2  </a:t>
            </a:r>
            <a:r>
              <a:rPr sz="1600" b="0" i="0">
                <a:solidFill>
                  <a:srgbClr val="0E0E0E"/>
                </a:solidFill>
                <a:latin typeface="Barlow Condensed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Barlow Condensed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8C6B20"/>
                </a:solidFill>
                <a:latin typeface="Barlow Condensed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8C6B20"/>
                </a:solidFill>
                <a:latin typeface="Barlow Condensed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8C6B20"/>
                </a:solidFill>
                <a:latin typeface="Barlow Condensed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6D510B"/>
                          </a:solidFill>
                          <a:latin typeface="Barlow Condense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6D510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6D510B"/>
                          </a:solidFill>
                          <a:latin typeface="Barlow Condense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6D510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6D510B"/>
                          </a:solidFill>
                          <a:latin typeface="Barlow Condense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6D510B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6D510B"/>
                          </a:solidFill>
                          <a:latin typeface="Barlow Condense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8C6B20"/>
                          </a:solidFill>
                          <a:latin typeface="Barlow Condense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8C6B20"/>
                          </a:solidFill>
                          <a:latin typeface="Barlow Condense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EDE8E0"/>
                </a:solidFill>
                <a:latin typeface="Barlow Condense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EDE8E0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1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2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3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4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5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6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EDE8E0"/>
                </a:solidFill>
                <a:latin typeface="Barlow Condense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EDE8E0"/>
                </a:solidFill>
                <a:latin typeface="Barlow Condense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EDE8E0"/>
                </a:solidFill>
                <a:latin typeface="Barlow Condensed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EDE8E0"/>
                </a:solidFill>
                <a:latin typeface="Barlow Condensed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07070"/>
      </a:dk2>
      <a:lt2>
        <a:srgbClr val="FFFFFF"/>
      </a:lt2>
      <a:accent1>
        <a:srgbClr val="8C6B20"/>
      </a:accent1>
      <a:accent2>
        <a:srgbClr val="707070"/>
      </a:accent2>
      <a:accent3>
        <a:srgbClr val="8C6B20"/>
      </a:accent3>
      <a:accent4>
        <a:srgbClr val="0E0E0E"/>
      </a:accent4>
      <a:accent5>
        <a:srgbClr val="6D510B"/>
      </a:accent5>
      <a:accent6>
        <a:srgbClr val="C13C36"/>
      </a:accent6>
      <a:hlink>
        <a:srgbClr val="8C6B20"/>
      </a:hlink>
      <a:folHlink>
        <a:srgbClr val="8C6B20"/>
      </a:folHlink>
    </a:clrScheme>
    <a:fontScheme name="Simplicity - Roboto">
      <a:majorFont>
        <a:latin typeface="Barlow Condensed"/>
        <a:ea typeface=""/>
        <a:cs typeface=""/>
      </a:majorFont>
      <a:minorFont>
        <a:latin typeface="Barlow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Outstarting</dc:title>
  <dc:creator>Outstarting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